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63" r:id="rId3"/>
    <p:sldId id="258" r:id="rId4"/>
    <p:sldId id="265" r:id="rId5"/>
    <p:sldId id="257" r:id="rId6"/>
    <p:sldId id="259" r:id="rId7"/>
    <p:sldId id="264" r:id="rId8"/>
    <p:sldId id="262" r:id="rId9"/>
    <p:sldId id="260" r:id="rId10"/>
    <p:sldId id="261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7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80D798-8D66-42A3-A854-2FB221916177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13A81-039A-4463-A9CE-B7E00CB031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8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3A81-039A-4463-A9CE-B7E00CB031B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550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lychma.ru/index/novoselova_valentina_petrovna/0-485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6279" y="2708920"/>
            <a:ext cx="6481789" cy="128911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Наш наставник, консультант, </a:t>
            </a:r>
            <a:r>
              <a:rPr lang="ru-RU" dirty="0" err="1" smtClean="0">
                <a:solidFill>
                  <a:schemeClr val="tx2"/>
                </a:solidFill>
              </a:rPr>
              <a:t>тьютор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340769"/>
            <a:ext cx="7056784" cy="100811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общеобразовательное учреждение 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«Средняя общеобразовательная школа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п.Лыхма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174269" y="4545124"/>
            <a:ext cx="3197931" cy="8280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Команда «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Югорка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Лыхма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2015г.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51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2776"/>
            <a:ext cx="2979641" cy="34563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 rot="-60000">
            <a:off x="972530" y="1129487"/>
            <a:ext cx="3385118" cy="4820031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Хотим представить Вам нашего наставника, консультанта по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-технологиям </a:t>
            </a:r>
          </a:p>
          <a:p>
            <a:r>
              <a:rPr lang="ru-RU" sz="2000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Валентину </a:t>
            </a:r>
            <a:r>
              <a:rPr lang="ru-RU" sz="2000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етровну Новоселову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школьного библиотекаря СОШ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п.Лыхма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капитана команды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Югорка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блогера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викитессу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твиттеритянку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модератора и просто хорошего человека.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Наши педагоги и учащиеся школы всегда обращаются к ней за помощью.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енсионеры называют её добрым человеком и генератором  идей.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54353" y="5164026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hlinkClick r:id="rId3"/>
              </a:rPr>
              <a:t>Новоселова Валентина Петровна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816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55776" y="23488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844824"/>
            <a:ext cx="69127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 базе школьной библиотеки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СОШ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п.Лыхма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под  руководством библиотекаря один раз в два года проходят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компьютерные курсы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для льготных категорий граждан (людей с ограниченными возможностями, безработных граждан, представителей малочисленных народов Севера и других льготных категорий граждан) и работников бюджетной сферы Ханты-Мансийского автономного округа - Югры.</a:t>
            </a:r>
          </a:p>
          <a:p>
            <a:r>
              <a:rPr lang="ru-RU" dirty="0"/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3519" y="620688"/>
            <a:ext cx="4966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Компьютерные курсы</a:t>
            </a:r>
            <a:endParaRPr lang="ru-RU" sz="4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71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836712"/>
            <a:ext cx="6984776" cy="523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67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827584" y="1556792"/>
            <a:ext cx="3456384" cy="3744416"/>
          </a:xfrm>
        </p:spPr>
        <p:txBody>
          <a:bodyPr>
            <a:normAutofit fontScale="85000" lnSpcReduction="10000"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"Основы компьютерной грамотности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п.Лыхма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 24.10.2011 г. - 18.11.2011 г.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16часов,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 группы по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16 человек.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Всего прошли обучение на базе школьной библиотеки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СОШ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п.Лыхма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48 работников бюджетной сферы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Сертификаты получили 48 слушателей курсов.</a:t>
            </a:r>
          </a:p>
          <a:p>
            <a:endParaRPr lang="ru-RU" dirty="0"/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6" r="7226"/>
          <a:stretch>
            <a:fillRect/>
          </a:stretch>
        </p:blipFill>
        <p:spPr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354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6" r="7226"/>
          <a:stretch/>
        </p:blipFill>
        <p:spPr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899592" y="908720"/>
            <a:ext cx="3478090" cy="468052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Программа: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Электронный гражданин"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п.Лыхма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 21.11.2011 г. - 02.12.2011 г.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32часа,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 группы.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Всего прошли обучение на базе школьной библиотеки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СОШ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п.Лыхма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43 пенсионера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Сертификаты получили 43 пенсионера.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77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74694"/>
            <a:ext cx="7128792" cy="53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59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300067" y="4293096"/>
            <a:ext cx="3851828" cy="157061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Отзывы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://sites.google.com/site/bibliomirugry/tutor/otzyvy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1187624" y="548680"/>
            <a:ext cx="6957392" cy="347472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 </a:t>
            </a:r>
          </a:p>
          <a:p>
            <a:pPr marL="45720" indent="0">
              <a:buNone/>
            </a:pP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Я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, Демьянов Александр Николаевич, проходил курсы по программе «Электронный гражданин» в школьной библиотеке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СОШ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п.Лыхма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под руководством Валентины Петровны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Новоселовой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В процессе обучения много узнал нового, мне открылся новый мир, мир «Интернет», который дает много возможностей в общении между друзьями и знакомыми. Очень много полезной информации находится в этой «всемирной паутине».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Я очень благодарен Валентине Петровне за достойное объяснение и добросовестное отношение к нам «чайникам» в этой области науки. Спасибо ей за всё. Дай ей бог здоровья!</a:t>
            </a:r>
            <a:br>
              <a:rPr lang="ru-RU" sz="2900" dirty="0">
                <a:latin typeface="Times New Roman" pitchFamily="18" charset="0"/>
                <a:cs typeface="Times New Roman" pitchFamily="18" charset="0"/>
              </a:rPr>
            </a:b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r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/Демьянов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А.Н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./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338990"/>
            <a:ext cx="2952328" cy="22142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99248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971600" y="980728"/>
            <a:ext cx="3406082" cy="4176464"/>
          </a:xfrm>
        </p:spPr>
        <p:txBody>
          <a:bodyPr>
            <a:normAutofit/>
          </a:bodyPr>
          <a:lstStyle/>
          <a:p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Программа: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"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Электронный гражданин"   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34 часа,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п.Лыхма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 4-12 октября  2013 г. прошли обучение две группы   и получили сертификаты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человек;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7" t="-55" r="10195" b="55"/>
          <a:stretch/>
        </p:blipFill>
        <p:spPr>
          <a:xfrm rot="60000">
            <a:off x="4725607" y="1149654"/>
            <a:ext cx="3226186" cy="46835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141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899592" y="980728"/>
            <a:ext cx="3528393" cy="4536504"/>
          </a:xfrm>
        </p:spPr>
        <p:txBody>
          <a:bodyPr>
            <a:normAutofit/>
          </a:bodyPr>
          <a:lstStyle/>
          <a:p>
            <a:r>
              <a:rPr lang="ru-RU" dirty="0"/>
              <a:t>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Программа: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Эффективное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использование сервисов электронного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правительства»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24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часа,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п.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Лыхма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 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14-19 октября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2013г.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прошли обучение две группы и получили сертификаты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человек;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6" r="7226"/>
          <a:stretch>
            <a:fillRect/>
          </a:stretch>
        </p:blipFill>
        <p:spPr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710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836712"/>
            <a:ext cx="7056784" cy="52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6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979" y="2420888"/>
            <a:ext cx="6254044" cy="1008112"/>
          </a:xfrm>
        </p:spPr>
        <p:txBody>
          <a:bodyPr/>
          <a:lstStyle/>
          <a:p>
            <a:r>
              <a:rPr lang="ru-RU" dirty="0" smtClean="0"/>
              <a:t>Команда «</a:t>
            </a:r>
            <a:r>
              <a:rPr lang="ru-RU" dirty="0" err="1"/>
              <a:t>Ю</a:t>
            </a:r>
            <a:r>
              <a:rPr lang="ru-RU" dirty="0" err="1" smtClean="0"/>
              <a:t>горка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E-mail</a:t>
            </a:r>
            <a:r>
              <a:rPr lang="ru-RU" dirty="0" smtClean="0">
                <a:latin typeface="+mj-lt"/>
              </a:rPr>
              <a:t>: </a:t>
            </a:r>
            <a:r>
              <a:rPr lang="en-US" dirty="0" smtClean="0">
                <a:latin typeface="+mj-lt"/>
              </a:rPr>
              <a:t>novoselovavp@list.ru</a:t>
            </a:r>
            <a:endParaRPr lang="ru-RU" dirty="0">
              <a:latin typeface="+mj-lt"/>
            </a:endParaRPr>
          </a:p>
        </p:txBody>
      </p:sp>
      <p:sp>
        <p:nvSpPr>
          <p:cNvPr id="4" name="Заголовок 5"/>
          <p:cNvSpPr txBox="1">
            <a:spLocks/>
          </p:cNvSpPr>
          <p:nvPr/>
        </p:nvSpPr>
        <p:spPr>
          <a:xfrm>
            <a:off x="2843808" y="1052736"/>
            <a:ext cx="3064827" cy="1503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dirty="0" smtClean="0"/>
              <a:t>628173</a:t>
            </a:r>
            <a:br>
              <a:rPr lang="ru-RU" sz="2000" dirty="0" smtClean="0"/>
            </a:br>
            <a:r>
              <a:rPr lang="ru-RU" sz="2000" dirty="0" smtClean="0"/>
              <a:t>ХМАО-Югра, Белоярский район,</a:t>
            </a:r>
            <a:br>
              <a:rPr lang="ru-RU" sz="2000" dirty="0" smtClean="0"/>
            </a:br>
            <a:r>
              <a:rPr lang="ru-RU" sz="2000" dirty="0" err="1" smtClean="0"/>
              <a:t>п.Лыхма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79133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84</TotalTime>
  <Words>99</Words>
  <Application>Microsoft Office PowerPoint</Application>
  <PresentationFormat>Экран (4:3)</PresentationFormat>
  <Paragraphs>47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Кнопка</vt:lpstr>
      <vt:lpstr>Наш наставник, консультант, тьютор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Отзывы https://sites.google.com/site/bibliomirugry/tutor/otzyvy </vt:lpstr>
      <vt:lpstr>Презентация PowerPoint</vt:lpstr>
      <vt:lpstr>Презентация PowerPoint</vt:lpstr>
      <vt:lpstr>Презентация PowerPoint</vt:lpstr>
      <vt:lpstr>Команда «Югорка»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Электронный гражданин</dc:title>
  <dc:creator>Юлия</dc:creator>
  <cp:lastModifiedBy>Юлия</cp:lastModifiedBy>
  <cp:revision>11</cp:revision>
  <dcterms:created xsi:type="dcterms:W3CDTF">2015-10-20T06:24:12Z</dcterms:created>
  <dcterms:modified xsi:type="dcterms:W3CDTF">2015-10-20T10:56:09Z</dcterms:modified>
</cp:coreProperties>
</file>